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BAEE-631D-4B60-99E8-9260C8275E1C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3183-68BB-4FE7-9E80-C069C3AD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84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BAEE-631D-4B60-99E8-9260C8275E1C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3183-68BB-4FE7-9E80-C069C3AD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9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BAEE-631D-4B60-99E8-9260C8275E1C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3183-68BB-4FE7-9E80-C069C3AD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7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BAEE-631D-4B60-99E8-9260C8275E1C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3183-68BB-4FE7-9E80-C069C3AD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BAEE-631D-4B60-99E8-9260C8275E1C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3183-68BB-4FE7-9E80-C069C3AD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8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BAEE-631D-4B60-99E8-9260C8275E1C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3183-68BB-4FE7-9E80-C069C3AD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8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BAEE-631D-4B60-99E8-9260C8275E1C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3183-68BB-4FE7-9E80-C069C3AD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0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BAEE-631D-4B60-99E8-9260C8275E1C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3183-68BB-4FE7-9E80-C069C3AD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1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BAEE-631D-4B60-99E8-9260C8275E1C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3183-68BB-4FE7-9E80-C069C3AD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2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BAEE-631D-4B60-99E8-9260C8275E1C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3183-68BB-4FE7-9E80-C069C3AD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1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BAEE-631D-4B60-99E8-9260C8275E1C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3183-68BB-4FE7-9E80-C069C3AD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6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BBAEE-631D-4B60-99E8-9260C8275E1C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F3183-68BB-4FE7-9E80-C069C3AD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1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20559"/>
            <a:ext cx="6858000" cy="8947241"/>
            <a:chOff x="0" y="120559"/>
            <a:chExt cx="6858000" cy="894724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724" t="7863" r="31378" b="8877"/>
            <a:stretch/>
          </p:blipFill>
          <p:spPr bwMode="auto">
            <a:xfrm>
              <a:off x="0" y="120559"/>
              <a:ext cx="6858000" cy="8947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381000" y="304800"/>
              <a:ext cx="2057400" cy="98488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sz="8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MERIT BADGE                       COUNSELOR </a:t>
              </a:r>
              <a:r>
                <a:rPr lang="en-US" sz="800" b="1" dirty="0" smtClean="0">
                  <a:latin typeface="Arial" pitchFamily="34" charset="0"/>
                  <a:cs typeface="Arial" pitchFamily="34" charset="0"/>
                </a:rPr>
                <a:t>INFORMATION</a:t>
              </a:r>
            </a:p>
            <a:p>
              <a:pPr algn="ctr"/>
              <a:r>
                <a:rPr lang="en-US" sz="1000" b="1" dirty="0" smtClean="0">
                  <a:latin typeface="Arial Black" pitchFamily="34" charset="0"/>
                  <a:cs typeface="Arial" pitchFamily="34" charset="0"/>
                </a:rPr>
                <a:t>OLD DOMINION DISTRICT</a:t>
              </a:r>
            </a:p>
            <a:p>
              <a:pPr algn="ctr"/>
              <a:r>
                <a:rPr lang="en-US" sz="800" b="1" dirty="0" smtClean="0">
                  <a:latin typeface="Arial" pitchFamily="34" charset="0"/>
                  <a:cs typeface="Arial" pitchFamily="34" charset="0"/>
                </a:rPr>
                <a:t>NATIONAL CAPITAL AREA COUNCIL</a:t>
              </a:r>
            </a:p>
            <a:p>
              <a:pPr algn="ctr"/>
              <a:r>
                <a:rPr lang="en-US" sz="800" b="1" dirty="0" smtClean="0">
                  <a:latin typeface="Arial" pitchFamily="34" charset="0"/>
                  <a:cs typeface="Arial" pitchFamily="34" charset="0"/>
                </a:rPr>
                <a:t>Boy Scouts of America</a:t>
              </a:r>
            </a:p>
            <a:p>
              <a:pPr algn="ctr"/>
              <a:endParaRPr lang="en-US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343400" y="247471"/>
              <a:ext cx="2286000" cy="120032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8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Keep a copy for your records</a:t>
              </a:r>
            </a:p>
            <a:p>
              <a:endParaRPr lang="en-US" sz="800" dirty="0">
                <a:latin typeface="Arial" pitchFamily="34" charset="0"/>
                <a:cs typeface="Arial" pitchFamily="34" charset="0"/>
              </a:endParaRPr>
            </a:p>
            <a:p>
              <a:r>
                <a:rPr lang="en-US" sz="800" b="1" dirty="0" smtClean="0">
                  <a:latin typeface="Arial" pitchFamily="34" charset="0"/>
                  <a:cs typeface="Arial" pitchFamily="34" charset="0"/>
                </a:rPr>
                <a:t>Return to:  </a:t>
              </a:r>
              <a:r>
                <a:rPr lang="en-US" sz="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__________</a:t>
              </a:r>
            </a:p>
            <a:p>
              <a:r>
                <a:rPr lang="en-US" sz="800" b="1" dirty="0" smtClean="0">
                  <a:latin typeface="Arial" pitchFamily="34" charset="0"/>
                  <a:cs typeface="Arial" pitchFamily="34" charset="0"/>
                </a:rPr>
                <a:t>                     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T1140 MBC Coordinator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                    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tel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.:</a:t>
              </a:r>
            </a:p>
            <a:p>
              <a:r>
                <a:rPr lang="en-US" sz="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                   email:  </a:t>
              </a:r>
            </a:p>
            <a:p>
              <a:endParaRPr lang="en-US" sz="800" dirty="0">
                <a:latin typeface="Arial" pitchFamily="34" charset="0"/>
                <a:cs typeface="Arial" pitchFamily="34" charset="0"/>
              </a:endParaRPr>
            </a:p>
            <a:p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17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21" t="12423" r="31410" b="5504"/>
          <a:stretch/>
        </p:blipFill>
        <p:spPr bwMode="auto">
          <a:xfrm>
            <a:off x="11723" y="155240"/>
            <a:ext cx="6846277" cy="883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91861" y="7867471"/>
            <a:ext cx="2286000" cy="120032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Keep a copy for your records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800" b="1" dirty="0" smtClean="0">
                <a:latin typeface="Arial" pitchFamily="34" charset="0"/>
                <a:cs typeface="Arial" pitchFamily="34" charset="0"/>
              </a:rPr>
              <a:t>Return to:  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__________</a:t>
            </a:r>
          </a:p>
          <a:p>
            <a:r>
              <a:rPr lang="en-US" sz="800" b="1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T1140 MBC Coordinator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tel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.: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                   email:  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13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55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Ballard</dc:creator>
  <cp:lastModifiedBy>Chris Ballard</cp:lastModifiedBy>
  <cp:revision>6</cp:revision>
  <cp:lastPrinted>2011-03-08T03:25:29Z</cp:lastPrinted>
  <dcterms:created xsi:type="dcterms:W3CDTF">2011-03-08T03:05:25Z</dcterms:created>
  <dcterms:modified xsi:type="dcterms:W3CDTF">2011-10-17T04:14:43Z</dcterms:modified>
</cp:coreProperties>
</file>